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6" r:id="rId4"/>
    <p:sldId id="270" r:id="rId5"/>
    <p:sldId id="267" r:id="rId6"/>
    <p:sldId id="268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2C7AFB-729A-4042-BCC4-B0893D55E3A8}" v="71" dt="2024-02-27T06:00:49.0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5" d="100"/>
          <a:sy n="65" d="100"/>
        </p:scale>
        <p:origin x="63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resa Salazar" userId="07dce6d679aeb1e8" providerId="LiveId" clId="{1D2C7AFB-729A-4042-BCC4-B0893D55E3A8}"/>
    <pc:docChg chg="undo custSel addSld delSld modSld">
      <pc:chgData name="Teresa Salazar" userId="07dce6d679aeb1e8" providerId="LiveId" clId="{1D2C7AFB-729A-4042-BCC4-B0893D55E3A8}" dt="2024-02-27T06:00:49.076" v="248" actId="1366"/>
      <pc:docMkLst>
        <pc:docMk/>
      </pc:docMkLst>
      <pc:sldChg chg="addSp delSp modSp mod modClrScheme chgLayout">
        <pc:chgData name="Teresa Salazar" userId="07dce6d679aeb1e8" providerId="LiveId" clId="{1D2C7AFB-729A-4042-BCC4-B0893D55E3A8}" dt="2024-02-26T01:01:25.293" v="234" actId="692"/>
        <pc:sldMkLst>
          <pc:docMk/>
          <pc:sldMk cId="2132699026" sldId="256"/>
        </pc:sldMkLst>
        <pc:spChg chg="del">
          <ac:chgData name="Teresa Salazar" userId="07dce6d679aeb1e8" providerId="LiveId" clId="{1D2C7AFB-729A-4042-BCC4-B0893D55E3A8}" dt="2024-02-24T20:20:19.466" v="0" actId="700"/>
          <ac:spMkLst>
            <pc:docMk/>
            <pc:sldMk cId="2132699026" sldId="256"/>
            <ac:spMk id="2" creationId="{01919CED-0171-1865-FD8C-E6C2A1E5E120}"/>
          </ac:spMkLst>
        </pc:spChg>
        <pc:spChg chg="del">
          <ac:chgData name="Teresa Salazar" userId="07dce6d679aeb1e8" providerId="LiveId" clId="{1D2C7AFB-729A-4042-BCC4-B0893D55E3A8}" dt="2024-02-24T20:20:19.466" v="0" actId="700"/>
          <ac:spMkLst>
            <pc:docMk/>
            <pc:sldMk cId="2132699026" sldId="256"/>
            <ac:spMk id="3" creationId="{B601289E-BFAF-0072-7FE5-D26EBD185580}"/>
          </ac:spMkLst>
        </pc:spChg>
        <pc:spChg chg="add mod topLvl">
          <ac:chgData name="Teresa Salazar" userId="07dce6d679aeb1e8" providerId="LiveId" clId="{1D2C7AFB-729A-4042-BCC4-B0893D55E3A8}" dt="2024-02-26T01:01:25.293" v="234" actId="692"/>
          <ac:spMkLst>
            <pc:docMk/>
            <pc:sldMk cId="2132699026" sldId="256"/>
            <ac:spMk id="8" creationId="{930ACFF6-19F9-F5CB-9E3B-BC526CE1E561}"/>
          </ac:spMkLst>
        </pc:spChg>
        <pc:spChg chg="add del mod">
          <ac:chgData name="Teresa Salazar" userId="07dce6d679aeb1e8" providerId="LiveId" clId="{1D2C7AFB-729A-4042-BCC4-B0893D55E3A8}" dt="2024-02-24T20:48:39.637" v="69" actId="478"/>
          <ac:spMkLst>
            <pc:docMk/>
            <pc:sldMk cId="2132699026" sldId="256"/>
            <ac:spMk id="13" creationId="{F6CB963E-0C92-E1E4-D94B-27325B10453E}"/>
          </ac:spMkLst>
        </pc:spChg>
        <pc:spChg chg="add del mod">
          <ac:chgData name="Teresa Salazar" userId="07dce6d679aeb1e8" providerId="LiveId" clId="{1D2C7AFB-729A-4042-BCC4-B0893D55E3A8}" dt="2024-02-24T20:49:59.158" v="74" actId="478"/>
          <ac:spMkLst>
            <pc:docMk/>
            <pc:sldMk cId="2132699026" sldId="256"/>
            <ac:spMk id="14" creationId="{3EA991F7-0B4D-3D0F-D34C-7A8148BF9BBD}"/>
          </ac:spMkLst>
        </pc:spChg>
        <pc:spChg chg="add del mod ord topLvl">
          <ac:chgData name="Teresa Salazar" userId="07dce6d679aeb1e8" providerId="LiveId" clId="{1D2C7AFB-729A-4042-BCC4-B0893D55E3A8}" dt="2024-02-24T21:19:40.128" v="101" actId="478"/>
          <ac:spMkLst>
            <pc:docMk/>
            <pc:sldMk cId="2132699026" sldId="256"/>
            <ac:spMk id="15" creationId="{1C65A5E7-B222-414B-92F4-CC77723EAD29}"/>
          </ac:spMkLst>
        </pc:spChg>
        <pc:spChg chg="add del mod topLvl">
          <ac:chgData name="Teresa Salazar" userId="07dce6d679aeb1e8" providerId="LiveId" clId="{1D2C7AFB-729A-4042-BCC4-B0893D55E3A8}" dt="2024-02-24T21:19:40.128" v="101" actId="478"/>
          <ac:spMkLst>
            <pc:docMk/>
            <pc:sldMk cId="2132699026" sldId="256"/>
            <ac:spMk id="16" creationId="{2BBECBFD-D06D-673A-89B7-7F471657A1F5}"/>
          </ac:spMkLst>
        </pc:spChg>
        <pc:grpChg chg="add del mod ord topLvl">
          <ac:chgData name="Teresa Salazar" userId="07dce6d679aeb1e8" providerId="LiveId" clId="{1D2C7AFB-729A-4042-BCC4-B0893D55E3A8}" dt="2024-02-24T21:19:32.198" v="99" actId="165"/>
          <ac:grpSpMkLst>
            <pc:docMk/>
            <pc:sldMk cId="2132699026" sldId="256"/>
            <ac:grpSpMk id="17" creationId="{6717D8C5-BAB5-3E33-81C8-40E7B93CCCCF}"/>
          </ac:grpSpMkLst>
        </pc:grpChg>
        <pc:grpChg chg="add del mod">
          <ac:chgData name="Teresa Salazar" userId="07dce6d679aeb1e8" providerId="LiveId" clId="{1D2C7AFB-729A-4042-BCC4-B0893D55E3A8}" dt="2024-02-24T21:19:21.572" v="97" actId="165"/>
          <ac:grpSpMkLst>
            <pc:docMk/>
            <pc:sldMk cId="2132699026" sldId="256"/>
            <ac:grpSpMk id="18" creationId="{919E38D5-5F8C-ADF1-304D-3B4EFFD3E09D}"/>
          </ac:grpSpMkLst>
        </pc:grpChg>
        <pc:grpChg chg="add mod">
          <ac:chgData name="Teresa Salazar" userId="07dce6d679aeb1e8" providerId="LiveId" clId="{1D2C7AFB-729A-4042-BCC4-B0893D55E3A8}" dt="2024-02-26T01:01:20.252" v="233" actId="207"/>
          <ac:grpSpMkLst>
            <pc:docMk/>
            <pc:sldMk cId="2132699026" sldId="256"/>
            <ac:grpSpMk id="21" creationId="{DF5D9E24-5181-BD4F-71DD-B120C4C1A566}"/>
          </ac:grpSpMkLst>
        </pc:grpChg>
        <pc:grpChg chg="add mod">
          <ac:chgData name="Teresa Salazar" userId="07dce6d679aeb1e8" providerId="LiveId" clId="{1D2C7AFB-729A-4042-BCC4-B0893D55E3A8}" dt="2024-02-26T01:01:20.252" v="233" actId="207"/>
          <ac:grpSpMkLst>
            <pc:docMk/>
            <pc:sldMk cId="2132699026" sldId="256"/>
            <ac:grpSpMk id="22" creationId="{4451C6ED-A3B1-57DF-6410-C938C25A137D}"/>
          </ac:grpSpMkLst>
        </pc:grpChg>
        <pc:picChg chg="add del mod">
          <ac:chgData name="Teresa Salazar" userId="07dce6d679aeb1e8" providerId="LiveId" clId="{1D2C7AFB-729A-4042-BCC4-B0893D55E3A8}" dt="2024-02-24T20:41:31.403" v="42" actId="478"/>
          <ac:picMkLst>
            <pc:docMk/>
            <pc:sldMk cId="2132699026" sldId="256"/>
            <ac:picMk id="5" creationId="{9BA9DDCF-29E9-3593-695C-5E0F78E898C5}"/>
          </ac:picMkLst>
        </pc:picChg>
        <pc:picChg chg="add del mod">
          <ac:chgData name="Teresa Salazar" userId="07dce6d679aeb1e8" providerId="LiveId" clId="{1D2C7AFB-729A-4042-BCC4-B0893D55E3A8}" dt="2024-02-24T20:49:55.953" v="73" actId="478"/>
          <ac:picMkLst>
            <pc:docMk/>
            <pc:sldMk cId="2132699026" sldId="256"/>
            <ac:picMk id="7" creationId="{95CBC80C-BD87-9372-AE5B-ECEB837406E8}"/>
          </ac:picMkLst>
        </pc:picChg>
        <pc:picChg chg="add mod topLvl">
          <ac:chgData name="Teresa Salazar" userId="07dce6d679aeb1e8" providerId="LiveId" clId="{1D2C7AFB-729A-4042-BCC4-B0893D55E3A8}" dt="2024-02-26T01:01:25.293" v="234" actId="692"/>
          <ac:picMkLst>
            <pc:docMk/>
            <pc:sldMk cId="2132699026" sldId="256"/>
            <ac:picMk id="10" creationId="{0F01BF14-E057-EF79-6AAB-9CBE49FF4487}"/>
          </ac:picMkLst>
        </pc:picChg>
        <pc:picChg chg="add mod topLvl">
          <ac:chgData name="Teresa Salazar" userId="07dce6d679aeb1e8" providerId="LiveId" clId="{1D2C7AFB-729A-4042-BCC4-B0893D55E3A8}" dt="2024-02-26T01:01:25.293" v="234" actId="692"/>
          <ac:picMkLst>
            <pc:docMk/>
            <pc:sldMk cId="2132699026" sldId="256"/>
            <ac:picMk id="12" creationId="{34601698-41D5-EB4D-41B7-893DED70D7EB}"/>
          </ac:picMkLst>
        </pc:picChg>
        <pc:picChg chg="add mod">
          <ac:chgData name="Teresa Salazar" userId="07dce6d679aeb1e8" providerId="LiveId" clId="{1D2C7AFB-729A-4042-BCC4-B0893D55E3A8}" dt="2024-02-26T01:01:25.293" v="234" actId="692"/>
          <ac:picMkLst>
            <pc:docMk/>
            <pc:sldMk cId="2132699026" sldId="256"/>
            <ac:picMk id="20" creationId="{B86829D8-34EC-F730-8537-001E885E6EA9}"/>
          </ac:picMkLst>
        </pc:picChg>
        <pc:picChg chg="add mod">
          <ac:chgData name="Teresa Salazar" userId="07dce6d679aeb1e8" providerId="LiveId" clId="{1D2C7AFB-729A-4042-BCC4-B0893D55E3A8}" dt="2024-02-25T05:51:32.974" v="213" actId="1076"/>
          <ac:picMkLst>
            <pc:docMk/>
            <pc:sldMk cId="2132699026" sldId="256"/>
            <ac:picMk id="23" creationId="{8C39957F-BFAA-629C-F8CF-74CDDF6E8EF4}"/>
          </ac:picMkLst>
        </pc:picChg>
      </pc:sldChg>
      <pc:sldChg chg="addSp modSp new del mod">
        <pc:chgData name="Teresa Salazar" userId="07dce6d679aeb1e8" providerId="LiveId" clId="{1D2C7AFB-729A-4042-BCC4-B0893D55E3A8}" dt="2024-02-24T23:46:02.886" v="191" actId="2696"/>
        <pc:sldMkLst>
          <pc:docMk/>
          <pc:sldMk cId="3441146239" sldId="257"/>
        </pc:sldMkLst>
        <pc:picChg chg="add mod">
          <ac:chgData name="Teresa Salazar" userId="07dce6d679aeb1e8" providerId="LiveId" clId="{1D2C7AFB-729A-4042-BCC4-B0893D55E3A8}" dt="2024-02-24T21:55:18.457" v="146"/>
          <ac:picMkLst>
            <pc:docMk/>
            <pc:sldMk cId="3441146239" sldId="257"/>
            <ac:picMk id="3" creationId="{CE1A4604-4133-26D2-F3DF-180D21184505}"/>
          </ac:picMkLst>
        </pc:picChg>
      </pc:sldChg>
      <pc:sldChg chg="addSp modSp new del mod">
        <pc:chgData name="Teresa Salazar" userId="07dce6d679aeb1e8" providerId="LiveId" clId="{1D2C7AFB-729A-4042-BCC4-B0893D55E3A8}" dt="2024-02-24T21:49:13.199" v="133" actId="2696"/>
        <pc:sldMkLst>
          <pc:docMk/>
          <pc:sldMk cId="2774124429" sldId="258"/>
        </pc:sldMkLst>
        <pc:picChg chg="add mod">
          <ac:chgData name="Teresa Salazar" userId="07dce6d679aeb1e8" providerId="LiveId" clId="{1D2C7AFB-729A-4042-BCC4-B0893D55E3A8}" dt="2024-02-24T21:47:27.173" v="127"/>
          <ac:picMkLst>
            <pc:docMk/>
            <pc:sldMk cId="2774124429" sldId="258"/>
            <ac:picMk id="3" creationId="{47A7A9D2-D333-F309-ED3A-BA41504EAF07}"/>
          </ac:picMkLst>
        </pc:picChg>
      </pc:sldChg>
      <pc:sldChg chg="addSp modSp new del mod">
        <pc:chgData name="Teresa Salazar" userId="07dce6d679aeb1e8" providerId="LiveId" clId="{1D2C7AFB-729A-4042-BCC4-B0893D55E3A8}" dt="2024-02-24T23:48:12.342" v="195" actId="2696"/>
        <pc:sldMkLst>
          <pc:docMk/>
          <pc:sldMk cId="483549909" sldId="259"/>
        </pc:sldMkLst>
        <pc:picChg chg="add mod">
          <ac:chgData name="Teresa Salazar" userId="07dce6d679aeb1e8" providerId="LiveId" clId="{1D2C7AFB-729A-4042-BCC4-B0893D55E3A8}" dt="2024-02-24T21:55:25.962" v="147"/>
          <ac:picMkLst>
            <pc:docMk/>
            <pc:sldMk cId="483549909" sldId="259"/>
            <ac:picMk id="3" creationId="{2CCA199F-E0CA-69E7-55FD-D0031E4C4316}"/>
          </ac:picMkLst>
        </pc:picChg>
      </pc:sldChg>
      <pc:sldChg chg="addSp modSp new del">
        <pc:chgData name="Teresa Salazar" userId="07dce6d679aeb1e8" providerId="LiveId" clId="{1D2C7AFB-729A-4042-BCC4-B0893D55E3A8}" dt="2024-02-24T23:48:17.060" v="196" actId="2696"/>
        <pc:sldMkLst>
          <pc:docMk/>
          <pc:sldMk cId="757291153" sldId="260"/>
        </pc:sldMkLst>
        <pc:picChg chg="add mod">
          <ac:chgData name="Teresa Salazar" userId="07dce6d679aeb1e8" providerId="LiveId" clId="{1D2C7AFB-729A-4042-BCC4-B0893D55E3A8}" dt="2024-02-24T21:55:34.559" v="148"/>
          <ac:picMkLst>
            <pc:docMk/>
            <pc:sldMk cId="757291153" sldId="260"/>
            <ac:picMk id="3" creationId="{777A967E-83F3-D0E9-FCF5-A402FEE6C87B}"/>
          </ac:picMkLst>
        </pc:picChg>
      </pc:sldChg>
      <pc:sldChg chg="addSp modSp new del mod setBg">
        <pc:chgData name="Teresa Salazar" userId="07dce6d679aeb1e8" providerId="LiveId" clId="{1D2C7AFB-729A-4042-BCC4-B0893D55E3A8}" dt="2024-02-24T23:50:22.468" v="197" actId="2696"/>
        <pc:sldMkLst>
          <pc:docMk/>
          <pc:sldMk cId="2243481460" sldId="261"/>
        </pc:sldMkLst>
        <pc:picChg chg="add mod">
          <ac:chgData name="Teresa Salazar" userId="07dce6d679aeb1e8" providerId="LiveId" clId="{1D2C7AFB-729A-4042-BCC4-B0893D55E3A8}" dt="2024-02-24T21:56:01.263" v="150" actId="1366"/>
          <ac:picMkLst>
            <pc:docMk/>
            <pc:sldMk cId="2243481460" sldId="261"/>
            <ac:picMk id="3" creationId="{96F09C69-E455-944C-C1C8-CF9FF409AEDE}"/>
          </ac:picMkLst>
        </pc:picChg>
      </pc:sldChg>
      <pc:sldChg chg="addSp modSp new del mod">
        <pc:chgData name="Teresa Salazar" userId="07dce6d679aeb1e8" providerId="LiveId" clId="{1D2C7AFB-729A-4042-BCC4-B0893D55E3A8}" dt="2024-02-24T23:50:26.678" v="198" actId="2696"/>
        <pc:sldMkLst>
          <pc:docMk/>
          <pc:sldMk cId="570731664" sldId="262"/>
        </pc:sldMkLst>
        <pc:picChg chg="add mod">
          <ac:chgData name="Teresa Salazar" userId="07dce6d679aeb1e8" providerId="LiveId" clId="{1D2C7AFB-729A-4042-BCC4-B0893D55E3A8}" dt="2024-02-24T21:59:03.152" v="156" actId="1366"/>
          <ac:picMkLst>
            <pc:docMk/>
            <pc:sldMk cId="570731664" sldId="262"/>
            <ac:picMk id="3" creationId="{235947E2-A965-3ED5-74CF-1BDFCE73AA20}"/>
          </ac:picMkLst>
        </pc:picChg>
      </pc:sldChg>
      <pc:sldChg chg="addSp delSp modSp new del mod">
        <pc:chgData name="Teresa Salazar" userId="07dce6d679aeb1e8" providerId="LiveId" clId="{1D2C7AFB-729A-4042-BCC4-B0893D55E3A8}" dt="2024-02-24T23:56:14.313" v="202" actId="2696"/>
        <pc:sldMkLst>
          <pc:docMk/>
          <pc:sldMk cId="4032515900" sldId="263"/>
        </pc:sldMkLst>
        <pc:picChg chg="add del mod">
          <ac:chgData name="Teresa Salazar" userId="07dce6d679aeb1e8" providerId="LiveId" clId="{1D2C7AFB-729A-4042-BCC4-B0893D55E3A8}" dt="2024-02-24T22:01:10.777" v="161" actId="21"/>
          <ac:picMkLst>
            <pc:docMk/>
            <pc:sldMk cId="4032515900" sldId="263"/>
            <ac:picMk id="3" creationId="{EF71EEA0-EB88-DF50-1021-263C1419FF52}"/>
          </ac:picMkLst>
        </pc:picChg>
        <pc:picChg chg="add del mod">
          <ac:chgData name="Teresa Salazar" userId="07dce6d679aeb1e8" providerId="LiveId" clId="{1D2C7AFB-729A-4042-BCC4-B0893D55E3A8}" dt="2024-02-24T22:01:10.777" v="161" actId="21"/>
          <ac:picMkLst>
            <pc:docMk/>
            <pc:sldMk cId="4032515900" sldId="263"/>
            <ac:picMk id="5" creationId="{8D23773C-4EC6-584F-6504-E18D43D6FCE3}"/>
          </ac:picMkLst>
        </pc:picChg>
        <pc:picChg chg="add mod">
          <ac:chgData name="Teresa Salazar" userId="07dce6d679aeb1e8" providerId="LiveId" clId="{1D2C7AFB-729A-4042-BCC4-B0893D55E3A8}" dt="2024-02-24T22:03:00.281" v="170" actId="1366"/>
          <ac:picMkLst>
            <pc:docMk/>
            <pc:sldMk cId="4032515900" sldId="263"/>
            <ac:picMk id="6" creationId="{E460542C-8B9D-EC58-F0A1-708D3465F74E}"/>
          </ac:picMkLst>
        </pc:picChg>
      </pc:sldChg>
      <pc:sldChg chg="addSp modSp new del mod">
        <pc:chgData name="Teresa Salazar" userId="07dce6d679aeb1e8" providerId="LiveId" clId="{1D2C7AFB-729A-4042-BCC4-B0893D55E3A8}" dt="2024-02-25T00:02:44.182" v="210" actId="2696"/>
        <pc:sldMkLst>
          <pc:docMk/>
          <pc:sldMk cId="1345789046" sldId="264"/>
        </pc:sldMkLst>
        <pc:picChg chg="add mod">
          <ac:chgData name="Teresa Salazar" userId="07dce6d679aeb1e8" providerId="LiveId" clId="{1D2C7AFB-729A-4042-BCC4-B0893D55E3A8}" dt="2024-02-24T22:12:29.271" v="175" actId="1366"/>
          <ac:picMkLst>
            <pc:docMk/>
            <pc:sldMk cId="1345789046" sldId="264"/>
            <ac:picMk id="3" creationId="{9ED1EF30-1301-1422-2948-C00F308ACF94}"/>
          </ac:picMkLst>
        </pc:picChg>
      </pc:sldChg>
      <pc:sldChg chg="addSp modSp new del mod">
        <pc:chgData name="Teresa Salazar" userId="07dce6d679aeb1e8" providerId="LiveId" clId="{1D2C7AFB-729A-4042-BCC4-B0893D55E3A8}" dt="2024-02-24T23:56:21.748" v="203" actId="2696"/>
        <pc:sldMkLst>
          <pc:docMk/>
          <pc:sldMk cId="2114746714" sldId="265"/>
        </pc:sldMkLst>
        <pc:picChg chg="add mod">
          <ac:chgData name="Teresa Salazar" userId="07dce6d679aeb1e8" providerId="LiveId" clId="{1D2C7AFB-729A-4042-BCC4-B0893D55E3A8}" dt="2024-02-24T22:14:22.697" v="180" actId="1366"/>
          <ac:picMkLst>
            <pc:docMk/>
            <pc:sldMk cId="2114746714" sldId="265"/>
            <ac:picMk id="3" creationId="{733639B5-0C06-83CE-F3AB-2437B14DADEC}"/>
          </ac:picMkLst>
        </pc:picChg>
      </pc:sldChg>
      <pc:sldChg chg="addSp delSp modSp new mod">
        <pc:chgData name="Teresa Salazar" userId="07dce6d679aeb1e8" providerId="LiveId" clId="{1D2C7AFB-729A-4042-BCC4-B0893D55E3A8}" dt="2024-02-27T06:00:49.076" v="248" actId="1366"/>
        <pc:sldMkLst>
          <pc:docMk/>
          <pc:sldMk cId="1447753815" sldId="266"/>
        </pc:sldMkLst>
        <pc:spChg chg="add del mod">
          <ac:chgData name="Teresa Salazar" userId="07dce6d679aeb1e8" providerId="LiveId" clId="{1D2C7AFB-729A-4042-BCC4-B0893D55E3A8}" dt="2024-02-27T06:00:35.897" v="247" actId="478"/>
          <ac:spMkLst>
            <pc:docMk/>
            <pc:sldMk cId="1447753815" sldId="266"/>
            <ac:spMk id="2" creationId="{365A857A-7D34-B385-C475-3A599A3068A3}"/>
          </ac:spMkLst>
        </pc:spChg>
        <pc:picChg chg="add mod">
          <ac:chgData name="Teresa Salazar" userId="07dce6d679aeb1e8" providerId="LiveId" clId="{1D2C7AFB-729A-4042-BCC4-B0893D55E3A8}" dt="2024-02-27T06:00:49.076" v="248" actId="1366"/>
          <ac:picMkLst>
            <pc:docMk/>
            <pc:sldMk cId="1447753815" sldId="266"/>
            <ac:picMk id="3" creationId="{B9E9F6F1-4527-FCFB-58E9-FBD51DFCA0BC}"/>
          </ac:picMkLst>
        </pc:picChg>
      </pc:sldChg>
      <pc:sldChg chg="addSp modSp new">
        <pc:chgData name="Teresa Salazar" userId="07dce6d679aeb1e8" providerId="LiveId" clId="{1D2C7AFB-729A-4042-BCC4-B0893D55E3A8}" dt="2024-02-24T23:48:05.461" v="194" actId="1366"/>
        <pc:sldMkLst>
          <pc:docMk/>
          <pc:sldMk cId="2925559476" sldId="267"/>
        </pc:sldMkLst>
        <pc:picChg chg="add mod">
          <ac:chgData name="Teresa Salazar" userId="07dce6d679aeb1e8" providerId="LiveId" clId="{1D2C7AFB-729A-4042-BCC4-B0893D55E3A8}" dt="2024-02-24T23:48:05.461" v="194" actId="1366"/>
          <ac:picMkLst>
            <pc:docMk/>
            <pc:sldMk cId="2925559476" sldId="267"/>
            <ac:picMk id="3" creationId="{171DC74C-D61C-1FFA-B76C-234EBEE5969D}"/>
          </ac:picMkLst>
        </pc:picChg>
      </pc:sldChg>
      <pc:sldChg chg="addSp modSp new">
        <pc:chgData name="Teresa Salazar" userId="07dce6d679aeb1e8" providerId="LiveId" clId="{1D2C7AFB-729A-4042-BCC4-B0893D55E3A8}" dt="2024-02-24T23:56:09.407" v="201" actId="1366"/>
        <pc:sldMkLst>
          <pc:docMk/>
          <pc:sldMk cId="3009633014" sldId="268"/>
        </pc:sldMkLst>
        <pc:picChg chg="add mod">
          <ac:chgData name="Teresa Salazar" userId="07dce6d679aeb1e8" providerId="LiveId" clId="{1D2C7AFB-729A-4042-BCC4-B0893D55E3A8}" dt="2024-02-24T23:56:09.407" v="201" actId="1366"/>
          <ac:picMkLst>
            <pc:docMk/>
            <pc:sldMk cId="3009633014" sldId="268"/>
            <ac:picMk id="3" creationId="{E2455034-6CD1-F3FE-4131-C5C74944AFA0}"/>
          </ac:picMkLst>
        </pc:picChg>
      </pc:sldChg>
      <pc:sldChg chg="addSp modSp new">
        <pc:chgData name="Teresa Salazar" userId="07dce6d679aeb1e8" providerId="LiveId" clId="{1D2C7AFB-729A-4042-BCC4-B0893D55E3A8}" dt="2024-02-24T23:58:49.924" v="206" actId="1366"/>
        <pc:sldMkLst>
          <pc:docMk/>
          <pc:sldMk cId="163394093" sldId="269"/>
        </pc:sldMkLst>
        <pc:picChg chg="add mod">
          <ac:chgData name="Teresa Salazar" userId="07dce6d679aeb1e8" providerId="LiveId" clId="{1D2C7AFB-729A-4042-BCC4-B0893D55E3A8}" dt="2024-02-24T23:58:49.924" v="206" actId="1366"/>
          <ac:picMkLst>
            <pc:docMk/>
            <pc:sldMk cId="163394093" sldId="269"/>
            <ac:picMk id="3" creationId="{45855F1E-2F3A-DFAE-E339-8F702ADC8AF4}"/>
          </ac:picMkLst>
        </pc:picChg>
      </pc:sldChg>
      <pc:sldChg chg="addSp modSp new del">
        <pc:chgData name="Teresa Salazar" userId="07dce6d679aeb1e8" providerId="LiveId" clId="{1D2C7AFB-729A-4042-BCC4-B0893D55E3A8}" dt="2024-02-25T06:29:52.407" v="215" actId="2696"/>
        <pc:sldMkLst>
          <pc:docMk/>
          <pc:sldMk cId="731626089" sldId="270"/>
        </pc:sldMkLst>
        <pc:picChg chg="add mod">
          <ac:chgData name="Teresa Salazar" userId="07dce6d679aeb1e8" providerId="LiveId" clId="{1D2C7AFB-729A-4042-BCC4-B0893D55E3A8}" dt="2024-02-25T00:02:37.604" v="209" actId="1366"/>
          <ac:picMkLst>
            <pc:docMk/>
            <pc:sldMk cId="731626089" sldId="270"/>
            <ac:picMk id="3" creationId="{13A24532-590A-E86B-8915-EA9AE25BD862}"/>
          </ac:picMkLst>
        </pc:picChg>
      </pc:sldChg>
      <pc:sldChg chg="addSp delSp modSp new mod">
        <pc:chgData name="Teresa Salazar" userId="07dce6d679aeb1e8" providerId="LiveId" clId="{1D2C7AFB-729A-4042-BCC4-B0893D55E3A8}" dt="2024-02-25T06:39:44.466" v="227" actId="478"/>
        <pc:sldMkLst>
          <pc:docMk/>
          <pc:sldMk cId="2597672365" sldId="270"/>
        </pc:sldMkLst>
        <pc:spChg chg="add del mod">
          <ac:chgData name="Teresa Salazar" userId="07dce6d679aeb1e8" providerId="LiveId" clId="{1D2C7AFB-729A-4042-BCC4-B0893D55E3A8}" dt="2024-02-25T06:39:44.466" v="227" actId="478"/>
          <ac:spMkLst>
            <pc:docMk/>
            <pc:sldMk cId="2597672365" sldId="270"/>
            <ac:spMk id="4" creationId="{5A2B94D2-E621-19C2-9221-A07B21C83D4C}"/>
          </ac:spMkLst>
        </pc:spChg>
        <pc:picChg chg="add mod">
          <ac:chgData name="Teresa Salazar" userId="07dce6d679aeb1e8" providerId="LiveId" clId="{1D2C7AFB-729A-4042-BCC4-B0893D55E3A8}" dt="2024-02-25T06:39:34.863" v="226" actId="1366"/>
          <ac:picMkLst>
            <pc:docMk/>
            <pc:sldMk cId="2597672365" sldId="270"/>
            <ac:picMk id="3" creationId="{DB9EB272-D34C-9F5E-2F68-DB31B7B30CC6}"/>
          </ac:picMkLst>
        </pc:picChg>
      </pc:sldChg>
      <pc:sldChg chg="addSp delSp modSp new mod">
        <pc:chgData name="Teresa Salazar" userId="07dce6d679aeb1e8" providerId="LiveId" clId="{1D2C7AFB-729A-4042-BCC4-B0893D55E3A8}" dt="2024-02-27T05:56:15.810" v="244" actId="1366"/>
        <pc:sldMkLst>
          <pc:docMk/>
          <pc:sldMk cId="3085373204" sldId="271"/>
        </pc:sldMkLst>
        <pc:spChg chg="add del mod">
          <ac:chgData name="Teresa Salazar" userId="07dce6d679aeb1e8" providerId="LiveId" clId="{1D2C7AFB-729A-4042-BCC4-B0893D55E3A8}" dt="2024-02-27T05:54:57.588" v="241" actId="478"/>
          <ac:spMkLst>
            <pc:docMk/>
            <pc:sldMk cId="3085373204" sldId="271"/>
            <ac:spMk id="4" creationId="{5404348F-59D9-9854-AAC3-668D272AB657}"/>
          </ac:spMkLst>
        </pc:spChg>
        <pc:picChg chg="add mod">
          <ac:chgData name="Teresa Salazar" userId="07dce6d679aeb1e8" providerId="LiveId" clId="{1D2C7AFB-729A-4042-BCC4-B0893D55E3A8}" dt="2024-02-27T05:56:15.810" v="244" actId="1366"/>
          <ac:picMkLst>
            <pc:docMk/>
            <pc:sldMk cId="3085373204" sldId="271"/>
            <ac:picMk id="3" creationId="{D2A5A4BF-D45E-C901-24AB-8EC703119BF0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eg>
</file>

<file path=ppt/media/image13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B4E60-3293-50D2-C6AF-33D98B6B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D08256-B0CC-B97E-2FDC-BFB5990D72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2ED93-4C3D-F6E9-8E54-B906797C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A70CA-4A02-2EC4-4795-2D0CEF8C4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329DD-C81A-2D07-8406-165ECFF7E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55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EBEA2-77E2-9D3D-63FF-2B5C74E41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2BC4EC-BEB0-DD0E-70E0-57A2C2B7E5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2066D-9EDD-4822-F4A7-7F172E684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29EE2-72C8-7775-2BF2-9F4FC646E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43E6A-2834-9F04-664D-671EE2611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17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8672AD-23D0-380C-5FF5-442DBC47F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910567-7924-926A-42C4-43005D1CD9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1891F-2BEA-0582-AB18-63AAFFB8E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3AE80-52D5-929B-3E72-6DE83C090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A86A0-386F-4413-A261-E681B1FD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954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8E609-838F-FACC-25D1-83CD27662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EA6E7-FAEB-DDB1-F5F5-EBE33DBAC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0F0A1-1756-76CE-A206-AD13FBDF4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A38D5-5598-05FB-57B5-C6BBF3AC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65B26-1AA4-4698-A0A2-AFF15F884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83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0D1D-5241-F39A-1867-FBBA25651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F6D2-4AD0-6C04-08C5-3654FCC5E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6E0AF-7391-AE40-3212-9FAA0FC7E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5CA5B-7FBA-C3DE-188F-C7B877A6F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AC083-39B3-675F-C886-8331D1809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32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9B18-F86B-45E2-B3A8-C9F9E1178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D1949-C129-D481-17D8-EB467A405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01A92-10C0-7351-ED2D-369D932D05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A71280-B685-59C2-860F-2540CBA95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E0769-B00D-8591-386C-E1EDF0E4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B0FE58-368B-8C4A-47CF-5A897518E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621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4D0FC-E942-2773-9480-E2A568748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A6992-C60A-27D7-535C-1BC21075B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F634E-A8E2-59E4-8241-B674E5B74C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3F7828-1ED7-499F-3201-1177DC463B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3B5047-34B9-135D-40E5-3F2DBCA894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3B6878-5DE0-09B9-C386-3EAAD8BBE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FDE577-9F8F-D259-F502-EBE4E92FF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9E2A43-1501-0EA1-E07F-0A6BCC629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5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039B3-60FF-5B24-F22F-CA3351B45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F1B510-CC6E-CE05-C28C-E2F9A4284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4638AA-46B4-305E-DADA-263C640D2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3DDF39-91AD-6524-A175-8C87E81CF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0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C41E0-6512-8966-9DCF-4D9334875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4FC75D-F796-7569-8369-40D144574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A8F7FB-9B7B-24D1-8F72-7CCE69B8D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2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5A0C6-B1F4-DB5C-4CDF-65482CCE0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1BC38-EA35-7C50-9468-A0213B51C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A373A3-0749-7321-797F-0585C2AFA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B1319-CB85-09F1-6E04-DE6279AC7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19CEA-85F5-3502-31ED-8CC8AD768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54DCB-E991-D4C1-3000-96057FAC4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7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A42E5-C296-B8A7-B590-8ACCF6084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ABF719-D711-5F72-95FA-CCFD2B2F99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DBA321-FA8A-A9A4-8359-125F64291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8DBB6-E4F5-DDD1-1195-3A081A2E1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E3552C-D9BD-F28D-CB7E-D5B193B66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27DA08-B4EE-0916-8EEF-42EC945BB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96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B3D20B-D941-C6EB-B5A2-A7BE3765C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16D50-E725-5BDD-FB72-DC40BB16E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C1297-97DD-AD5C-E861-78FB55FFFC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612F52-9B08-464C-AC60-0522F47A82D7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FFC5B-99BF-1A5F-2FB4-57CEC6E588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479E6-364D-2E91-7713-E63063988D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52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boo.fm/media/60146-city-portland-considers-building-new-homeless-shelter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ursuit.unimelb.edu.au/articles/homeless-why-making-it-a-crime-won-t-fix-the-problem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rbanologia.tau.ac.il/the-awakening-of-cities-from-the-high-tech-redemption/david-lee-flickr-seattle-homeless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451C6ED-A3B1-57DF-6410-C938C25A137D}"/>
              </a:ext>
            </a:extLst>
          </p:cNvPr>
          <p:cNvGrpSpPr/>
          <p:nvPr/>
        </p:nvGrpSpPr>
        <p:grpSpPr>
          <a:xfrm>
            <a:off x="75945" y="69901"/>
            <a:ext cx="3061343" cy="3061343"/>
            <a:chOff x="2206838" y="967740"/>
            <a:chExt cx="3061343" cy="3061343"/>
          </a:xfrm>
          <a:solidFill>
            <a:schemeClr val="accent6"/>
          </a:solidFill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F5D9E24-5181-BD4F-71DD-B120C4C1A566}"/>
                </a:ext>
              </a:extLst>
            </p:cNvPr>
            <p:cNvGrpSpPr/>
            <p:nvPr/>
          </p:nvGrpSpPr>
          <p:grpSpPr>
            <a:xfrm>
              <a:off x="2783201" y="1822969"/>
              <a:ext cx="1906478" cy="1171690"/>
              <a:chOff x="2783201" y="1822969"/>
              <a:chExt cx="1906478" cy="1171690"/>
            </a:xfrm>
            <a:grpFill/>
          </p:grpSpPr>
          <p:sp>
            <p:nvSpPr>
              <p:cNvPr id="8" name="Arrow: Curved Right 7">
                <a:extLst>
                  <a:ext uri="{FF2B5EF4-FFF2-40B4-BE49-F238E27FC236}">
                    <a16:creationId xmlns:a16="http://schemas.microsoft.com/office/drawing/2014/main" id="{930ACFF6-19F9-F5CB-9E3B-BC526CE1E561}"/>
                  </a:ext>
                </a:extLst>
              </p:cNvPr>
              <p:cNvSpPr/>
              <p:nvPr/>
            </p:nvSpPr>
            <p:spPr>
              <a:xfrm rot="4266466" flipV="1">
                <a:off x="3295370" y="1603675"/>
                <a:ext cx="322565" cy="789594"/>
              </a:xfrm>
              <a:prstGeom prst="curvedRightArrow">
                <a:avLst>
                  <a:gd name="adj1" fmla="val 9965"/>
                  <a:gd name="adj2" fmla="val 33905"/>
                  <a:gd name="adj3" fmla="val 40366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10" name="Graphic 9" descr="Suburban scene outline">
                <a:extLst>
                  <a:ext uri="{FF2B5EF4-FFF2-40B4-BE49-F238E27FC236}">
                    <a16:creationId xmlns:a16="http://schemas.microsoft.com/office/drawing/2014/main" id="{0F01BF14-E057-EF79-6AAB-9CBE49FF44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14400" y="1822969"/>
                <a:ext cx="1075279" cy="1075279"/>
              </a:xfrm>
              <a:prstGeom prst="rect">
                <a:avLst/>
              </a:prstGeom>
            </p:spPr>
          </p:pic>
          <p:pic>
            <p:nvPicPr>
              <p:cNvPr id="12" name="Graphic 11" descr="Family with two children outline">
                <a:extLst>
                  <a:ext uri="{FF2B5EF4-FFF2-40B4-BE49-F238E27FC236}">
                    <a16:creationId xmlns:a16="http://schemas.microsoft.com/office/drawing/2014/main" id="{34601698-41D5-EB4D-41B7-893DED70D7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783201" y="2192661"/>
                <a:ext cx="801998" cy="801998"/>
              </a:xfrm>
              <a:prstGeom prst="rect">
                <a:avLst/>
              </a:prstGeom>
            </p:spPr>
          </p:pic>
        </p:grpSp>
        <p:pic>
          <p:nvPicPr>
            <p:cNvPr id="20" name="Graphic 19" descr="Monitor outline">
              <a:extLst>
                <a:ext uri="{FF2B5EF4-FFF2-40B4-BE49-F238E27FC236}">
                  <a16:creationId xmlns:a16="http://schemas.microsoft.com/office/drawing/2014/main" id="{B86829D8-34EC-F730-8537-001E885E6E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206838" y="967740"/>
              <a:ext cx="3061343" cy="3061343"/>
            </a:xfrm>
            <a:prstGeom prst="rect">
              <a:avLst/>
            </a:prstGeom>
          </p:spPr>
        </p:pic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8C39957F-BFAA-629C-F8CF-74CDDF6E8E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9995" y="386370"/>
            <a:ext cx="7289200" cy="87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699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tanding in a row of beds&#10;&#10;Description automatically generated">
            <a:extLst>
              <a:ext uri="{FF2B5EF4-FFF2-40B4-BE49-F238E27FC236}">
                <a16:creationId xmlns:a16="http://schemas.microsoft.com/office/drawing/2014/main" id="{D2A5A4BF-D45E-C901-24AB-8EC703119BF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6670" y="0"/>
            <a:ext cx="10958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73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E9F6F1-4527-FCFB-58E9-FBD51DFCA0BC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53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nts on the street under a bridge&#10;&#10;Description automatically generated">
            <a:extLst>
              <a:ext uri="{FF2B5EF4-FFF2-40B4-BE49-F238E27FC236}">
                <a16:creationId xmlns:a16="http://schemas.microsoft.com/office/drawing/2014/main" id="{DB9EB272-D34C-9F5E-2F68-DB31B7B30CC6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51244" y="0"/>
            <a:ext cx="102895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72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Keychain on computer keyboard">
            <a:extLst>
              <a:ext uri="{FF2B5EF4-FFF2-40B4-BE49-F238E27FC236}">
                <a16:creationId xmlns:a16="http://schemas.microsoft.com/office/drawing/2014/main" id="{171DC74C-D61C-1FFA-B76C-234EBEE5969D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15" y="0"/>
            <a:ext cx="10278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59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ouse of paper with a heart against sunlight">
            <a:extLst>
              <a:ext uri="{FF2B5EF4-FFF2-40B4-BE49-F238E27FC236}">
                <a16:creationId xmlns:a16="http://schemas.microsoft.com/office/drawing/2014/main" id="{E2455034-6CD1-F3FE-4131-C5C74944AFA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33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ptop and a notebook on a table">
            <a:extLst>
              <a:ext uri="{FF2B5EF4-FFF2-40B4-BE49-F238E27FC236}">
                <a16:creationId xmlns:a16="http://schemas.microsoft.com/office/drawing/2014/main" id="{45855F1E-2F3A-DFAE-E339-8F702ADC8AF4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4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roject4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033F63"/>
      </a:accent1>
      <a:accent2>
        <a:srgbClr val="28666E"/>
      </a:accent2>
      <a:accent3>
        <a:srgbClr val="7C9885"/>
      </a:accent3>
      <a:accent4>
        <a:srgbClr val="B5B682"/>
      </a:accent4>
      <a:accent5>
        <a:srgbClr val="FEDC97"/>
      </a:accent5>
      <a:accent6>
        <a:srgbClr val="635844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Teresa Salazar</dc:creator>
  <cp:lastModifiedBy>Teresa Salazar</cp:lastModifiedBy>
  <cp:revision>1</cp:revision>
  <dcterms:created xsi:type="dcterms:W3CDTF">2024-02-24T19:40:48Z</dcterms:created>
  <dcterms:modified xsi:type="dcterms:W3CDTF">2024-02-27T06:00:51Z</dcterms:modified>
</cp:coreProperties>
</file>

<file path=docProps/thumbnail.jpeg>
</file>